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42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1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93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52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75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7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6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7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66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5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08BE-055E-47A1-B329-0BDA3EEC6304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094B-B4A7-46E6-9D37-E29E380B17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5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78471"/>
          </a:xfrm>
          <a:prstGeom prst="rect">
            <a:avLst/>
          </a:prstGeom>
        </p:spPr>
      </p:pic>
      <p:pic>
        <p:nvPicPr>
          <p:cNvPr id="6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5172" y="601912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37"/>
            <a:ext cx="12192000" cy="6860274"/>
          </a:xfrm>
          <a:prstGeom prst="rect">
            <a:avLst/>
          </a:prstGeom>
        </p:spPr>
      </p:pic>
      <p:pic>
        <p:nvPicPr>
          <p:cNvPr id="3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" y="60008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843"/>
            <a:ext cx="12201669" cy="6870843"/>
          </a:xfrm>
          <a:prstGeom prst="rect">
            <a:avLst/>
          </a:prstGeom>
        </p:spPr>
      </p:pic>
      <p:pic>
        <p:nvPicPr>
          <p:cNvPr id="3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" y="60008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" y="-5338"/>
            <a:ext cx="12215431" cy="6864714"/>
          </a:xfrm>
          <a:prstGeom prst="rect">
            <a:avLst/>
          </a:prstGeom>
        </p:spPr>
      </p:pic>
      <p:pic>
        <p:nvPicPr>
          <p:cNvPr id="3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" y="60008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2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" y="0"/>
            <a:ext cx="12195036" cy="6858000"/>
          </a:xfrm>
          <a:prstGeom prst="rect">
            <a:avLst/>
          </a:prstGeom>
        </p:spPr>
      </p:pic>
      <p:pic>
        <p:nvPicPr>
          <p:cNvPr id="3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643" y="600084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5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Sinja Gatting (s_gatting@uni-bielefeld.de)</cp:lastModifiedBy>
  <cp:revision>5</cp:revision>
  <dcterms:created xsi:type="dcterms:W3CDTF">2021-01-26T05:59:47Z</dcterms:created>
  <dcterms:modified xsi:type="dcterms:W3CDTF">2021-01-26T06:24:18Z</dcterms:modified>
</cp:coreProperties>
</file>